
<file path=[Content_Types].xml><?xml version="1.0" encoding="utf-8"?>
<Types xmlns="http://schemas.openxmlformats.org/package/2006/content-types">
  <Default Extension="emf" ContentType="image/x-em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936152-1328-40A1-AFBF-384DABA55D49}" v="3" dt="2025-07-02T06:43:57.1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80" d="100"/>
          <a:sy n="80" d="100"/>
        </p:scale>
        <p:origin x="1046" y="5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jfif>
</file>

<file path=ppt/media/image15.png>
</file>

<file path=ppt/media/image16.png>
</file>

<file path=ppt/media/image17.svg>
</file>

<file path=ppt/media/image18.png>
</file>

<file path=ppt/media/image19.sv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4.jfif"/><Relationship Id="rId7" Type="http://schemas.openxmlformats.org/officeDocument/2006/relationships/image" Target="../media/image17.sv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6.png"/><Relationship Id="rId5" Type="http://schemas.microsoft.com/office/2007/relationships/hdphoto" Target="../media/hdphoto1.wdp"/><Relationship Id="rId4" Type="http://schemas.openxmlformats.org/officeDocument/2006/relationships/image" Target="../media/image15.png"/><Relationship Id="rId9" Type="http://schemas.openxmlformats.org/officeDocument/2006/relationships/image" Target="../media/image1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 descr="A person in a black shirt&#10;&#10;AI-generated content may be incorrect.">
            <a:extLst>
              <a:ext uri="{FF2B5EF4-FFF2-40B4-BE49-F238E27FC236}">
                <a16:creationId xmlns:a16="http://schemas.microsoft.com/office/drawing/2014/main" id="{FDB3EAA5-8815-FEB7-1A8E-3CAC3CB5676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5596" r="5596"/>
          <a:stretch>
            <a:fillRect/>
          </a:stretch>
        </p:blipFill>
        <p:spPr>
          <a:ln>
            <a:solidFill>
              <a:schemeClr val="accent1"/>
            </a:solidFill>
          </a:ln>
        </p:spPr>
      </p:pic>
      <p:pic>
        <p:nvPicPr>
          <p:cNvPr id="42" name="Picture Placeholder 41" descr="A person standing on a wooden bridge&#10;&#10;AI-generated content may be incorrect.">
            <a:extLst>
              <a:ext uri="{FF2B5EF4-FFF2-40B4-BE49-F238E27FC236}">
                <a16:creationId xmlns:a16="http://schemas.microsoft.com/office/drawing/2014/main" id="{DF787CA7-2201-C752-A676-B32F6DC297D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t="13862" b="13862"/>
          <a:stretch>
            <a:fillRect/>
          </a:stretch>
        </p:blipFill>
        <p:spPr>
          <a:xfrm>
            <a:off x="6258937" y="4318075"/>
            <a:ext cx="2316872" cy="2231641"/>
          </a:xfrm>
        </p:spPr>
      </p:pic>
      <p:pic>
        <p:nvPicPr>
          <p:cNvPr id="39" name="Picture Placeholder 38" descr="A group of men standing next to each other&#10;&#10;AI-generated content may be incorrect.">
            <a:extLst>
              <a:ext uri="{FF2B5EF4-FFF2-40B4-BE49-F238E27FC236}">
                <a16:creationId xmlns:a16="http://schemas.microsoft.com/office/drawing/2014/main" id="{E5DC3206-BC4C-1B95-BC7E-8AF346857CC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26029" r="26029"/>
          <a:stretch>
            <a:fillRect/>
          </a:stretch>
        </p:blipFill>
        <p:spPr/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9" y="1412710"/>
            <a:ext cx="319977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Environment, Health and Safety Manager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13 Years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Environmental Protection Agency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278235" y="3156448"/>
            <a:ext cx="4164187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One of the key reasons I joined the company was its strong commitment to health and safety, which resonates with my passion for fostering safe and healthy work environments.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I’m married with 3 boys and have a sister. I have good friends from church and school.</a:t>
            </a: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ravel and Tour</a:t>
            </a: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Fufu and Goat Light Soup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Florence </a:t>
            </a: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Obinim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 – </a:t>
            </a: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Odiyasem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Isaac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Saim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8309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I’m a very jovial person. </a:t>
            </a:r>
          </a:p>
          <a:p>
            <a:pPr lvl="0" algn="ctr">
              <a:lnSpc>
                <a:spcPct val="100000"/>
              </a:lnSpc>
              <a:spcBef>
                <a:spcPts val="0"/>
              </a:spcBef>
              <a:defRPr/>
            </a:pPr>
            <a:endParaRPr lang="en-US" sz="1100" b="0" dirty="0">
              <a:solidFill>
                <a:srgbClr val="FFFFFF"/>
              </a:solidFill>
              <a:latin typeface="Century Gothic" panose="020F0302020204030204"/>
            </a:endParaRPr>
          </a:p>
          <a:p>
            <a:pPr lvl="0" algn="ctr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1100" b="0" dirty="0">
                <a:solidFill>
                  <a:srgbClr val="FFFFFF"/>
                </a:solidFill>
                <a:latin typeface="Century Gothic" panose="020F0302020204030204"/>
              </a:rPr>
              <a:t>I like socializing and take a lot of fun activities after work.</a:t>
            </a: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7834545-212E-D7C9-93D6-9CC5AC0A8D08}"/>
              </a:ext>
            </a:extLst>
          </p:cNvPr>
          <p:cNvSpPr txBox="1"/>
          <p:nvPr/>
        </p:nvSpPr>
        <p:spPr>
          <a:xfrm>
            <a:off x="7134225" y="6010275"/>
            <a:ext cx="1040522" cy="2287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050" dirty="0">
                <a:solidFill>
                  <a:schemeClr val="bg1"/>
                </a:solidFill>
              </a:rPr>
              <a:t>Elmina Castle</a:t>
            </a:r>
          </a:p>
        </p:txBody>
      </p:sp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10403</TotalTime>
  <Words>169</Words>
  <Application>Microsoft Office PowerPoint</Application>
  <PresentationFormat>Widescreen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Isaac Saim</cp:lastModifiedBy>
  <cp:revision>80</cp:revision>
  <dcterms:created xsi:type="dcterms:W3CDTF">2022-11-27T12:58:00Z</dcterms:created>
  <dcterms:modified xsi:type="dcterms:W3CDTF">2025-07-06T14:28:57Z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